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6" r:id="rId3"/>
    <p:sldId id="258" r:id="rId4"/>
    <p:sldId id="259" r:id="rId5"/>
    <p:sldId id="260" r:id="rId6"/>
    <p:sldId id="262" r:id="rId7"/>
    <p:sldId id="287" r:id="rId8"/>
    <p:sldId id="263" r:id="rId9"/>
    <p:sldId id="264" r:id="rId10"/>
    <p:sldId id="267" r:id="rId11"/>
    <p:sldId id="265" r:id="rId12"/>
    <p:sldId id="268" r:id="rId13"/>
    <p:sldId id="269" r:id="rId14"/>
    <p:sldId id="270" r:id="rId15"/>
    <p:sldId id="271" r:id="rId16"/>
    <p:sldId id="283" r:id="rId17"/>
    <p:sldId id="282" r:id="rId18"/>
    <p:sldId id="277" r:id="rId19"/>
    <p:sldId id="278" r:id="rId20"/>
    <p:sldId id="279" r:id="rId21"/>
    <p:sldId id="280" r:id="rId22"/>
    <p:sldId id="281" r:id="rId23"/>
    <p:sldId id="284" r:id="rId24"/>
    <p:sldId id="285" r:id="rId25"/>
    <p:sldId id="286" r:id="rId26"/>
    <p:sldId id="274" r:id="rId27"/>
    <p:sldId id="27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46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6BF1B-0706-446E-9AED-813C3809D993}" type="datetimeFigureOut">
              <a:rPr lang="en-US" smtClean="0"/>
              <a:t>1/24/2012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0C9D6-8F49-45C8-9172-D266D4EEB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48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This </a:t>
            </a:r>
            <a:r>
              <a:rPr lang="en-US" dirty="0" smtClean="0"/>
              <a:t>is a presentation on code quality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85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nothing in this</a:t>
            </a:r>
            <a:r>
              <a:rPr lang="en-US" baseline="0" dirty="0" smtClean="0"/>
              <a:t> world is making sense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And, I just keep thinking… How did this happen?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20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get to the bottom of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shouldn’t be allowed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need something to protect us from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Radiator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here is to evaluate the risk of a </a:t>
            </a:r>
            <a:r>
              <a:rPr lang="en-US" dirty="0" err="1" smtClean="0"/>
              <a:t>checkin</a:t>
            </a:r>
            <a:r>
              <a:rPr lang="en-US" dirty="0" smtClean="0"/>
              <a:t> in real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heuristics</a:t>
            </a:r>
            <a:r>
              <a:rPr lang="en-US" baseline="0" dirty="0" smtClean="0"/>
              <a:t> are we using?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 test code</a:t>
            </a:r>
            <a:r>
              <a:rPr lang="en-US" baseline="0" dirty="0" smtClean="0"/>
              <a:t> at all?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Churn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I was hanging out at work one 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89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Contributor Diversity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Code Coverage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run this locally</a:t>
            </a:r>
            <a:r>
              <a:rPr lang="en-US" baseline="0" dirty="0" smtClean="0"/>
              <a:t>, so you know what you are getting in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Risk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Writing clean</a:t>
            </a:r>
            <a:r>
              <a:rPr lang="en-US" baseline="0" dirty="0" smtClean="0"/>
              <a:t> and maintainable code will push you in to the pit of success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Fixing</a:t>
            </a:r>
            <a:r>
              <a:rPr lang="en-US" baseline="0" dirty="0" smtClean="0"/>
              <a:t> code and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34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I came across this file,</a:t>
            </a:r>
            <a:r>
              <a:rPr lang="en-US" baseline="0" dirty="0" smtClean="0"/>
              <a:t> yes, that’s really the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Wat</a:t>
            </a:r>
            <a:r>
              <a:rPr lang="en-US" dirty="0" smtClean="0"/>
              <a:t>!?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0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was the first method I saw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I was so confused,</a:t>
            </a:r>
            <a:r>
              <a:rPr lang="en-US" baseline="0" dirty="0" smtClean="0"/>
              <a:t> I didn’t know what was going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48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this… wait… that’s not so</a:t>
            </a:r>
            <a:r>
              <a:rPr lang="en-US" baseline="0" dirty="0" smtClean="0"/>
              <a:t> bad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Nevermind</a:t>
            </a:r>
            <a:r>
              <a:rPr lang="en-US" dirty="0" smtClean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Robert\Desktop\Untitled-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9" y="152400"/>
            <a:ext cx="6515101" cy="651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20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295400"/>
            <a:ext cx="6096000" cy="860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504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4.bp.blogspot.com/-BGb6XjjG3JU/TmwfGYnx1II/AAAAAAAAE4M/PiEITDyzFio/s640/How+did+this+happen+-+Amazing+Photos+%25286%25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14399"/>
            <a:ext cx="7086600" cy="53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61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066800"/>
            <a:ext cx="7391400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5-Point Star 3"/>
          <p:cNvSpPr/>
          <p:nvPr/>
        </p:nvSpPr>
        <p:spPr>
          <a:xfrm>
            <a:off x="8322332" y="3424237"/>
            <a:ext cx="461963" cy="46196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0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39" y="152400"/>
            <a:ext cx="7172261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Robert\Desktop\Untitled-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4800"/>
            <a:ext cx="63246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24192"/>
            <a:ext cx="2780019" cy="2728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 descr="C:\Users\Robert\Desktop\Untitled-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228600"/>
            <a:ext cx="13208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Robert\Desktop\Untitled-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0292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images.fanpop.com/images/image_uploads/bender--fry-and-leela-futurama-338219_800_6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2455817" cy="184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Robert\Desktop\Untitled-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4826000"/>
            <a:ext cx="19558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3844"/>
            <a:ext cx="11963400" cy="610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65364"/>
            <a:ext cx="6451175" cy="575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79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shirtoid.com/wp-content/uploads/2010/05/stand-b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1000"/>
            <a:ext cx="63246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50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752475"/>
            <a:ext cx="8001000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034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897184"/>
            <a:ext cx="9296400" cy="4665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323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.imgur.com/VhlQ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14400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5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2533650"/>
            <a:ext cx="893445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38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2486025"/>
            <a:ext cx="9372600" cy="153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38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5950"/>
            <a:ext cx="9296400" cy="2804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38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quicksprout.com/images/warning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47800"/>
            <a:ext cx="689648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21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576263"/>
            <a:ext cx="8943975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594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914400"/>
            <a:ext cx="6932613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76200" y="4572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Eras Light ITC" pitchFamily="34" charset="0"/>
              </a:rPr>
              <a:t>./scripts/checkin.sh   </a:t>
            </a:r>
            <a:r>
              <a:rPr lang="en-US" sz="3600" dirty="0" smtClean="0">
                <a:solidFill>
                  <a:srgbClr val="FF0000"/>
                </a:solidFill>
                <a:latin typeface="Eras Light ITC" pitchFamily="34" charset="0"/>
              </a:rPr>
              <a:t>&lt;3</a:t>
            </a:r>
            <a:endParaRPr lang="en-US" sz="3600" dirty="0">
              <a:solidFill>
                <a:srgbClr val="FF0000"/>
              </a:solidFill>
              <a:latin typeface="Eras Light IT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79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3" y="1609725"/>
            <a:ext cx="7697787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4.bp.blogspot.com/-_KVhGh_C_48/Tu-KDTFAukI/AAAAAAAALgs/QB7tvlqxflg/s1600/fist-pump-bab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76400"/>
            <a:ext cx="6135273" cy="40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2286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latin typeface="Eras Light ITC" pitchFamily="34" charset="0"/>
              </a:rPr>
              <a:t>Questions?</a:t>
            </a:r>
            <a:endParaRPr lang="en-US" sz="7200" dirty="0">
              <a:latin typeface="Eras Light ITC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9830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Eras Light ITC" pitchFamily="34" charset="0"/>
              </a:rPr>
              <a:t>Search: </a:t>
            </a:r>
            <a:r>
              <a:rPr lang="en-US" sz="36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Eras Light ITC" pitchFamily="34" charset="0"/>
              </a:rPr>
              <a:t>Ratcheting</a:t>
            </a:r>
            <a:r>
              <a:rPr lang="en-US" sz="3600" dirty="0" smtClean="0">
                <a:latin typeface="Eras Light ITC" pitchFamily="34" charset="0"/>
              </a:rPr>
              <a:t> on </a:t>
            </a: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Eras Light ITC" pitchFamily="34" charset="0"/>
              </a:rPr>
              <a:t>Confluence</a:t>
            </a:r>
            <a:endParaRPr lang="en-US" sz="3600" dirty="0">
              <a:solidFill>
                <a:schemeClr val="accent6">
                  <a:lumMod val="75000"/>
                </a:schemeClr>
              </a:solidFill>
              <a:latin typeface="Eras Light IT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oreilly.com/catalog/cplus/chapter/C++.07.0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52" y="304800"/>
            <a:ext cx="832014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56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media\presentation_images\2012-01-20_19-06-46_2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6200"/>
            <a:ext cx="5038722" cy="680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45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nquisitr.com/wp-content/w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7665763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65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39" y="152400"/>
            <a:ext cx="7172261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362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3.bp.blogspot.com/_HD6HNheMRIo/TJNqI1Oi1TI/AAAAAAAAAoM/iOVO_9PeSJw/s1600/cat+headach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29" y="1295400"/>
            <a:ext cx="673024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8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3200400"/>
            <a:ext cx="8355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57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85850"/>
            <a:ext cx="822801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16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216</Words>
  <Application>Microsoft Office PowerPoint</Application>
  <PresentationFormat>On-screen Show (4:3)</PresentationFormat>
  <Paragraphs>56</Paragraphs>
  <Slides>27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</dc:creator>
  <cp:lastModifiedBy>Robert</cp:lastModifiedBy>
  <cp:revision>34</cp:revision>
  <dcterms:created xsi:type="dcterms:W3CDTF">2006-08-16T00:00:00Z</dcterms:created>
  <dcterms:modified xsi:type="dcterms:W3CDTF">2012-01-24T20:31:43Z</dcterms:modified>
</cp:coreProperties>
</file>